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62" r:id="rId6"/>
    <p:sldId id="259" r:id="rId7"/>
    <p:sldId id="2463" r:id="rId8"/>
    <p:sldId id="2464" r:id="rId9"/>
    <p:sldId id="2436" r:id="rId10"/>
  </p:sldIdLst>
  <p:sldSz cx="12192000" cy="6858000"/>
  <p:notesSz cx="6858000" cy="9144000"/>
  <p:defaultTextStyle>
    <a:defPPr rtl="0"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29" autoAdjust="0"/>
    <p:restoredTop sz="95033" autoAdjust="0"/>
  </p:normalViewPr>
  <p:slideViewPr>
    <p:cSldViewPr snapToGrid="0">
      <p:cViewPr varScale="1">
        <p:scale>
          <a:sx n="72" d="100"/>
          <a:sy n="72" d="100"/>
        </p:scale>
        <p:origin x="516" y="66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88" d="100"/>
          <a:sy n="88" d="100"/>
        </p:scale>
        <p:origin x="381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v-SE" noProof="1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AEF50D6-3919-414D-B836-DFA39A7E00B4}" type="datetime1">
              <a:rPr lang="sv-SE" noProof="1" smtClean="0"/>
              <a:t>2021-12-10</a:t>
            </a:fld>
            <a:endParaRPr lang="sv-SE" noProof="1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v-SE" noProof="1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sv-SE" noProof="1" smtClean="0"/>
              <a:t>‹#›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v-SE" noProof="1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4EC8779-404B-4DE6-AB3F-A14C1850EFC1}" type="datetime1">
              <a:rPr lang="sv-SE" noProof="1" smtClean="0"/>
              <a:t>2021-12-10</a:t>
            </a:fld>
            <a:endParaRPr lang="sv-SE" noProof="1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sv-SE" noProof="1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sv-SE" noProof="1"/>
              <a:t>Redigera format för bakgrundstext</a:t>
            </a:r>
          </a:p>
          <a:p>
            <a:pPr lvl="1" rtl="0"/>
            <a:r>
              <a:rPr lang="sv-SE" noProof="1"/>
              <a:t>Nivå två</a:t>
            </a:r>
          </a:p>
          <a:p>
            <a:pPr lvl="2" rtl="0"/>
            <a:r>
              <a:rPr lang="sv-SE" noProof="1"/>
              <a:t>Nivå tre</a:t>
            </a:r>
          </a:p>
          <a:p>
            <a:pPr lvl="3" rtl="0"/>
            <a:r>
              <a:rPr lang="sv-SE" noProof="1"/>
              <a:t>Nivå fyra</a:t>
            </a:r>
          </a:p>
          <a:p>
            <a:pPr lvl="4" rtl="0"/>
            <a:r>
              <a:rPr lang="sv-SE" noProof="1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v-SE" noProof="1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sv-SE" noProof="1" dirty="0" smtClean="0"/>
              <a:t>‹#›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v-SE" noProof="1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sv-SE" noProof="1" smtClean="0"/>
              <a:t>1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611795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v-SE" noProof="1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sv-SE" noProof="1" smtClean="0"/>
              <a:t>2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197816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v-SE" noProof="1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sv-SE" noProof="1" smtClean="0"/>
              <a:t>3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v-SE" noProof="1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sv-SE" noProof="1" smtClean="0"/>
              <a:t>4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2204137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noProof="1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8B34ED-4CDD-41C9-90F7-D768D5559A6F}" type="slidenum">
              <a:rPr lang="sv-SE" noProof="1" smtClean="0"/>
              <a:t>6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2018276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14" name="Platshållare för text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922140"/>
            <a:ext cx="5167313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sv-SE" noProof="1"/>
              <a:t>Redigera format för bakgrundstext</a:t>
            </a:r>
          </a:p>
        </p:txBody>
      </p:sp>
      <p:sp>
        <p:nvSpPr>
          <p:cNvPr id="7" name="Platshållare för text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pPr rtl="0"/>
            <a:r>
              <a:rPr lang="sv-SE" spc="300" noProof="1"/>
              <a:t>ÅRSRAPPORT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 rtlCol="0"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pPr rtl="0"/>
            <a:r>
              <a:rPr lang="sv-SE" noProof="1"/>
              <a:t>Redigera format för bakgrundstext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anfatt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tshållare för bild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416550" cy="6858000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11" name="Platshållare för bildnumm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sv-SE" noProof="1" dirty="0" smtClean="0"/>
              <a:t>‹#›</a:t>
            </a:fld>
            <a:endParaRPr lang="sv-SE" noProof="1"/>
          </a:p>
        </p:txBody>
      </p:sp>
      <p:sp>
        <p:nvSpPr>
          <p:cNvPr id="16" name="Platshållare för innehåll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sv-SE" sz="1600" noProof="1">
                <a:cs typeface="Biome Light" panose="020B0303030204020804" pitchFamily="34" charset="0"/>
              </a:rPr>
              <a:t>Klicka för att ändra format för bakgrundstext.</a:t>
            </a:r>
          </a:p>
          <a:p>
            <a:pPr marL="0" indent="0" rtl="0">
              <a:buNone/>
            </a:pPr>
            <a:endParaRPr lang="sv-SE" noProof="1"/>
          </a:p>
        </p:txBody>
      </p:sp>
      <p:sp>
        <p:nvSpPr>
          <p:cNvPr id="17" name="Platshållare för bildnumm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sv-SE" noProof="1" smtClean="0"/>
              <a:pPr rtl="0"/>
              <a:t>‹#›</a:t>
            </a:fld>
            <a:endParaRPr lang="sv-SE" noProof="1"/>
          </a:p>
        </p:txBody>
      </p:sp>
      <p:sp>
        <p:nvSpPr>
          <p:cNvPr id="7" name="Rubrik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sv-SE" noProof="1"/>
              <a:t>Klicka här för att ändra format</a:t>
            </a:r>
          </a:p>
        </p:txBody>
      </p:sp>
      <p:sp>
        <p:nvSpPr>
          <p:cNvPr id="2" name="Rektangulär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n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6" name="Rubrik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 hasCustomPrompt="1"/>
          </p:nvPr>
        </p:nvSpPr>
        <p:spPr>
          <a:xfrm>
            <a:off x="702365" y="1660810"/>
            <a:ext cx="10787270" cy="830649"/>
          </a:xfrm>
        </p:spPr>
        <p:txBody>
          <a:bodyPr rtlCol="0">
            <a:noAutofit/>
          </a:bodyPr>
          <a:lstStyle/>
          <a:p>
            <a:pPr rtl="0"/>
            <a:r>
              <a:rPr lang="sv-SE" sz="4000" spc="300" noProof="1"/>
              <a:t>Klicka här för att ändra format</a:t>
            </a:r>
          </a:p>
        </p:txBody>
      </p:sp>
      <p:sp>
        <p:nvSpPr>
          <p:cNvPr id="14" name="Platshållare för text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sv-SE" noProof="1"/>
              <a:t>KLICKA FÖR ATT ÄNDRA FORMAT FÖR BAKGRUNDSTEXT</a:t>
            </a:r>
          </a:p>
        </p:txBody>
      </p:sp>
      <p:sp>
        <p:nvSpPr>
          <p:cNvPr id="31" name="Platshållare för text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sv-SE" noProof="1"/>
              <a:t>KLICKA FÖR ATT REDIGERA</a:t>
            </a:r>
          </a:p>
        </p:txBody>
      </p:sp>
      <p:sp>
        <p:nvSpPr>
          <p:cNvPr id="32" name="Platshållare för text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sv-SE" noProof="1"/>
              <a:t>klicka för att redigera</a:t>
            </a:r>
          </a:p>
        </p:txBody>
      </p:sp>
      <p:sp>
        <p:nvSpPr>
          <p:cNvPr id="33" name="Platshållare för text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sv-SE" noProof="1"/>
              <a:t>klicka för att redigera</a:t>
            </a:r>
          </a:p>
        </p:txBody>
      </p:sp>
      <p:sp>
        <p:nvSpPr>
          <p:cNvPr id="34" name="Platshållare för onlinebild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sv-SE" noProof="1"/>
              <a:t>Ikon</a:t>
            </a:r>
          </a:p>
        </p:txBody>
      </p:sp>
      <p:sp>
        <p:nvSpPr>
          <p:cNvPr id="35" name="Platshållare för onlinebild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sv-SE" noProof="1"/>
              <a:t>Ikon</a:t>
            </a:r>
          </a:p>
        </p:txBody>
      </p:sp>
      <p:sp>
        <p:nvSpPr>
          <p:cNvPr id="36" name="Platshållare för onlinebild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sv-SE" noProof="1"/>
              <a:t>Ikon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ord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tshållare för bild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pPr rtl="0"/>
            <a:r>
              <a:rPr lang="sv-SE" noProof="1"/>
              <a:t>Titel</a:t>
            </a:r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sv-SE" noProof="1"/>
              <a:t>Lägg till en sidfot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sv-SE" noProof="1" dirty="0" smtClean="0"/>
              <a:t>‹#›</a:t>
            </a:fld>
            <a:endParaRPr lang="sv-SE" noProof="1"/>
          </a:p>
        </p:txBody>
      </p:sp>
      <p:sp>
        <p:nvSpPr>
          <p:cNvPr id="13" name="Platshållare för text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 rtlCol="0"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 rtl="0"/>
            <a:r>
              <a:rPr lang="sv-SE" noProof="1"/>
              <a:t>KLICKA FÖR ATT ÄNDRA FORMAT FÖR BAKGRUNDSTEXT</a:t>
            </a:r>
          </a:p>
        </p:txBody>
      </p:sp>
      <p:sp>
        <p:nvSpPr>
          <p:cNvPr id="3" name="Rektangulär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led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tshållare för text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 rtl="0"/>
            <a:r>
              <a:rPr lang="sv-SE" noProof="1"/>
              <a:t>KLICKA FÖR ATT ÄNDRA FORMAT FÖR BAKGRUNDSTEXT</a:t>
            </a:r>
          </a:p>
        </p:txBody>
      </p:sp>
      <p:sp>
        <p:nvSpPr>
          <p:cNvPr id="9" name="Platshållare för bild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416550" cy="6846932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11" name="Platshållare för bildnumm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sv-SE" noProof="1" dirty="0" smtClean="0"/>
              <a:t>‹#›</a:t>
            </a:fld>
            <a:endParaRPr lang="sv-SE" noProof="1"/>
          </a:p>
        </p:txBody>
      </p:sp>
      <p:sp>
        <p:nvSpPr>
          <p:cNvPr id="16" name="Platshållare för innehåll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sv-SE" sz="1600" noProof="1">
                <a:cs typeface="Biome Light" panose="020B0303030204020804" pitchFamily="34" charset="0"/>
              </a:rPr>
              <a:t>Klicka för att ändra format för bakgrundstext.</a:t>
            </a:r>
          </a:p>
          <a:p>
            <a:pPr marL="0" indent="0" rtl="0">
              <a:buNone/>
            </a:pPr>
            <a:endParaRPr lang="sv-SE" noProof="1"/>
          </a:p>
        </p:txBody>
      </p:sp>
      <p:sp>
        <p:nvSpPr>
          <p:cNvPr id="17" name="Platshållare för bildnumm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sv-SE" noProof="1" smtClean="0"/>
              <a:pPr rtl="0"/>
              <a:t>‹#›</a:t>
            </a:fld>
            <a:endParaRPr lang="sv-SE" noProof="1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sv-SE" noProof="1"/>
              <a:t>Klicka här för att ändra format</a:t>
            </a:r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bryt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tshållare för bild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8" name="Rubrik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rtlCol="0" anchor="b"/>
          <a:lstStyle>
            <a:lvl1pPr algn="l">
              <a:defRPr sz="6000" spc="300"/>
            </a:lvl1pPr>
          </a:lstStyle>
          <a:p>
            <a:pPr rtl="0"/>
            <a:r>
              <a:rPr lang="sv-SE" noProof="1"/>
              <a:t>KLICKA FÖR ATT REDIGERA BAKGRUNDSRUBRIK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v-SE" noProof="1"/>
              <a:t>REDIGERA FORMAT FÖR BAKGRUNDSTEXT</a:t>
            </a:r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sv-SE" noProof="1"/>
              <a:t>Lägg till en sidfot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sv-SE" noProof="1" dirty="0" smtClean="0"/>
              <a:t>‹#›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sv-SE" noProof="1"/>
              <a:t>BILDRUBRIK HÄR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92279" y="1263841"/>
            <a:ext cx="4018722" cy="4636392"/>
          </a:xfrm>
        </p:spPr>
        <p:txBody>
          <a:bodyPr lIns="0" rIns="0" rtlCol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sv-SE" noProof="1"/>
              <a:t>Redigera format för bakgrundstext</a:t>
            </a:r>
          </a:p>
          <a:p>
            <a:pPr lvl="1" rtl="0"/>
            <a:r>
              <a:rPr lang="sv-SE" noProof="1"/>
              <a:t>Nivå två</a:t>
            </a:r>
          </a:p>
          <a:p>
            <a:pPr lvl="2" rtl="0"/>
            <a:r>
              <a:rPr lang="sv-SE" noProof="1"/>
              <a:t>Nivå tre</a:t>
            </a:r>
          </a:p>
          <a:p>
            <a:pPr lvl="3" rtl="0"/>
            <a:r>
              <a:rPr lang="sv-SE" noProof="1"/>
              <a:t>Nivå fyra</a:t>
            </a:r>
          </a:p>
          <a:p>
            <a:pPr lvl="4" rtl="0"/>
            <a:r>
              <a:rPr lang="sv-SE" noProof="1"/>
              <a:t>Nivå fem</a:t>
            </a:r>
          </a:p>
        </p:txBody>
      </p:sp>
      <p:sp>
        <p:nvSpPr>
          <p:cNvPr id="59" name="Platshållare för bildnumm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sv-SE" noProof="1" dirty="0" smtClean="0"/>
              <a:t>‹#›</a:t>
            </a:fld>
            <a:endParaRPr lang="sv-SE" noProof="1"/>
          </a:p>
        </p:txBody>
      </p:sp>
      <p:sp>
        <p:nvSpPr>
          <p:cNvPr id="5" name="Platshållare för bild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366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9" name="Platshållare för bild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0513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10" name="Platshållare för bild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66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11" name="Platshållare för bild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513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12" name="Platshållare för bild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366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13" name="Platshållare för bild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0513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4" name="Rektangulär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och tab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767791"/>
            <a:ext cx="11002962" cy="823913"/>
          </a:xfrm>
        </p:spPr>
        <p:txBody>
          <a:bodyPr rtlCol="0">
            <a:noAutofit/>
          </a:bodyPr>
          <a:lstStyle>
            <a:lvl1pPr>
              <a:defRPr sz="4800" spc="300"/>
            </a:lvl1pPr>
          </a:lstStyle>
          <a:p>
            <a:pPr rtl="0"/>
            <a:r>
              <a:rPr lang="sv-SE" noProof="1"/>
              <a:t>Klicka här för att ändra format</a:t>
            </a:r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sv-SE" noProof="1"/>
              <a:t>Lägg till en sidfot</a:t>
            </a:r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sv-SE" noProof="1" dirty="0" smtClean="0"/>
              <a:t>‹#›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sv-SE" noProof="0"/>
              <a:t>Klicka på ikonen för att lägga till bild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pPr rtl="0"/>
            <a:r>
              <a:rPr lang="sv-SE" noProof="0"/>
              <a:t>Klicka här för att ändra format</a:t>
            </a:r>
          </a:p>
        </p:txBody>
      </p:sp>
      <p:sp>
        <p:nvSpPr>
          <p:cNvPr id="7" name="Platshållare för text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 rtlCol="0"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 rtl="0"/>
            <a:r>
              <a:rPr lang="sv-SE" noProof="0"/>
              <a:t>KLICKA FÖR ATT ÄNDRA FORMAT FÖR BAKGRUNDSTEXT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ehåll 2 k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ubrik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sv-SE" sz="4800" noProof="1"/>
              <a:t>Klicka här för att ändra format</a:t>
            </a:r>
          </a:p>
        </p:txBody>
      </p:sp>
      <p:sp>
        <p:nvSpPr>
          <p:cNvPr id="19" name="Platshållare för bild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578601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18" name="Platshållare för bild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9900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sv-SE" noProof="1"/>
              <a:t>Klicka på ikonen för att lägga till bild</a:t>
            </a:r>
          </a:p>
        </p:txBody>
      </p:sp>
      <p:sp>
        <p:nvSpPr>
          <p:cNvPr id="10" name="Platshållare för text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9107" y="3864355"/>
            <a:ext cx="5157787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sv-SE" spc="300" noProof="1">
                <a:solidFill>
                  <a:schemeClr val="tx1"/>
                </a:solidFill>
              </a:rPr>
              <a:t>Redigera format för bakgrundstext</a:t>
            </a:r>
          </a:p>
        </p:txBody>
      </p:sp>
      <p:sp>
        <p:nvSpPr>
          <p:cNvPr id="11" name="Platshållare för innehåll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69107" y="4531139"/>
            <a:ext cx="5157787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v-SE" sz="1400" noProof="1">
                <a:solidFill>
                  <a:schemeClr val="tx1"/>
                </a:solidFill>
              </a:rPr>
              <a:t>Redigera format för bakgrundstext</a:t>
            </a:r>
          </a:p>
        </p:txBody>
      </p:sp>
      <p:sp>
        <p:nvSpPr>
          <p:cNvPr id="12" name="Platshållare för text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65107" y="3864355"/>
            <a:ext cx="5183188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sv-SE" spc="300" noProof="1">
                <a:solidFill>
                  <a:schemeClr val="tx1"/>
                </a:solidFill>
              </a:rPr>
              <a:t>Redigera format för bakgrundstext</a:t>
            </a:r>
          </a:p>
        </p:txBody>
      </p:sp>
      <p:sp>
        <p:nvSpPr>
          <p:cNvPr id="14" name="Platshållare för innehåll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565107" y="4531139"/>
            <a:ext cx="5183188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sv-SE" sz="1400" noProof="1">
                <a:solidFill>
                  <a:schemeClr val="tx1"/>
                </a:solidFill>
              </a:rPr>
              <a:t>Redigera format för bakgrundstext</a:t>
            </a:r>
          </a:p>
        </p:txBody>
      </p:sp>
      <p:sp>
        <p:nvSpPr>
          <p:cNvPr id="20" name="Platshållare för bildnumm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sv-SE" noProof="1" dirty="0" smtClean="0"/>
              <a:t>‹#›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ehåll 3 k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ubrik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sv-SE" sz="4800" noProof="0"/>
              <a:t>Klicka här för att ändra format</a:t>
            </a:r>
          </a:p>
        </p:txBody>
      </p:sp>
      <p:sp>
        <p:nvSpPr>
          <p:cNvPr id="28" name="Platshållare för text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sv-SE" noProof="0"/>
              <a:t>KLICKA FÖR ATT ÄNDRA FORMAT FÖR BAKGRUNDSTEXT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</a:p>
        </p:txBody>
      </p:sp>
      <p:sp>
        <p:nvSpPr>
          <p:cNvPr id="24" name="Platshållare för bild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60438" y="1624013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sv-SE" noProof="0"/>
              <a:t>Klicka på ikonen för att lägga till bild</a:t>
            </a:r>
          </a:p>
        </p:txBody>
      </p:sp>
      <p:sp>
        <p:nvSpPr>
          <p:cNvPr id="25" name="Platshållare för bild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42155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sv-SE" noProof="0"/>
              <a:t>Klicka på ikonen för att lägga till bild</a:t>
            </a:r>
          </a:p>
        </p:txBody>
      </p:sp>
      <p:sp>
        <p:nvSpPr>
          <p:cNvPr id="26" name="Platshållare för bild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22920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sv-SE" noProof="0"/>
              <a:t>Klicka på ikonen för att lägga till bild</a:t>
            </a:r>
          </a:p>
        </p:txBody>
      </p:sp>
      <p:sp>
        <p:nvSpPr>
          <p:cNvPr id="29" name="Platshållare för text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sv-SE" noProof="0"/>
              <a:t>KLICKA FÖR ATT ÄNDRA FORMAT FÖR BAKGRUNDSTEXT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</a:p>
        </p:txBody>
      </p:sp>
      <p:sp>
        <p:nvSpPr>
          <p:cNvPr id="30" name="Platshållare för text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sv-SE" noProof="0"/>
              <a:t>KLICKA FÖR ATT ÄNDRA FORMAT FÖR BAKGRUNDSTEXT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</a:p>
        </p:txBody>
      </p:sp>
      <p:sp>
        <p:nvSpPr>
          <p:cNvPr id="31" name="Platshållare för bildnumm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sv-SE" noProof="0" smtClean="0"/>
              <a:t>‹#›</a:t>
            </a:fld>
            <a:endParaRPr lang="sv-SE" noProof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sv-SE" noProof="1"/>
              <a:t>Klicka här för att ändra 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sv-SE" noProof="1"/>
              <a:t>Redigera format för bakgrundstext</a:t>
            </a:r>
          </a:p>
          <a:p>
            <a:pPr lvl="1" rtl="0"/>
            <a:r>
              <a:rPr lang="sv-SE" noProof="1"/>
              <a:t>Nivå två</a:t>
            </a:r>
          </a:p>
          <a:p>
            <a:pPr lvl="2" rtl="0"/>
            <a:r>
              <a:rPr lang="sv-SE" noProof="1"/>
              <a:t>Nivå tre</a:t>
            </a:r>
          </a:p>
          <a:p>
            <a:pPr lvl="3" rtl="0"/>
            <a:r>
              <a:rPr lang="sv-SE" noProof="1"/>
              <a:t>Nivå fyra</a:t>
            </a:r>
          </a:p>
          <a:p>
            <a:pPr lvl="4" rtl="0"/>
            <a:r>
              <a:rPr lang="sv-SE" noProof="1"/>
              <a:t>Nivå fem</a:t>
            </a:r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sv-SE" noProof="1"/>
              <a:t>Lägg till en sidfot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sv-SE" noProof="1" dirty="0" smtClean="0"/>
              <a:t>‹#›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atshållare för bild 7" descr="abstrakt bild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Rubrik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v-SE" noProof="1"/>
              <a:t>Projektarbete hållbar utv. och etik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C0AE828D-1E63-455F-949D-0C5454A7FE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sv-SE" noProof="1"/>
              <a:t>21-12-12</a:t>
            </a:r>
          </a:p>
        </p:txBody>
      </p:sp>
      <p:sp>
        <p:nvSpPr>
          <p:cNvPr id="7" name="Platshållare för text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598" y="3588455"/>
            <a:ext cx="4114800" cy="518795"/>
          </a:xfrm>
        </p:spPr>
        <p:txBody>
          <a:bodyPr rtlCol="0"/>
          <a:lstStyle/>
          <a:p>
            <a:pPr rtl="0"/>
            <a:r>
              <a:rPr lang="sv-SE" noProof="1"/>
              <a:t>Utmaning VT4</a:t>
            </a:r>
            <a:br>
              <a:rPr lang="sv-SE" noProof="1"/>
            </a:br>
            <a:endParaRPr lang="sv-SE" noProof="1"/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568EAF1A-FB26-4E04-8A90-6A1F27936C10}"/>
              </a:ext>
            </a:extLst>
          </p:cNvPr>
          <p:cNvSpPr txBox="1"/>
          <p:nvPr/>
        </p:nvSpPr>
        <p:spPr>
          <a:xfrm>
            <a:off x="5491506" y="4284573"/>
            <a:ext cx="12089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2400" noProof="1">
                <a:latin typeface="+mj-lt"/>
              </a:rPr>
              <a:t>Grupp 4</a:t>
            </a:r>
            <a:endParaRPr lang="sv-SE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v-SE" noProof="1"/>
              <a:t>Utmaningen</a:t>
            </a:r>
          </a:p>
        </p:txBody>
      </p:sp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68819" y="2078875"/>
            <a:ext cx="4846319" cy="3798888"/>
          </a:xfrm>
        </p:spPr>
        <p:txBody>
          <a:bodyPr rtlCol="0"/>
          <a:lstStyle/>
          <a:p>
            <a:pPr rtl="0"/>
            <a:r>
              <a:rPr lang="sv-SE" noProof="1"/>
              <a:t>- Fler bytespunkter utanför stadskärna</a:t>
            </a:r>
          </a:p>
          <a:p>
            <a:pPr rtl="0"/>
            <a:r>
              <a:rPr lang="sv-SE" noProof="1"/>
              <a:t>- Förbättra bytesupplevelsen</a:t>
            </a:r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sv-SE" noProof="1" smtClean="0"/>
              <a:pPr/>
              <a:t>2</a:t>
            </a:fld>
            <a:endParaRPr lang="sv-SE" noProof="1"/>
          </a:p>
        </p:txBody>
      </p:sp>
      <p:pic>
        <p:nvPicPr>
          <p:cNvPr id="1026" name="Picture 2" descr="Så förändras kollektivtrafiken nästa år | Västtrafik">
            <a:extLst>
              <a:ext uri="{FF2B5EF4-FFF2-40B4-BE49-F238E27FC236}">
                <a16:creationId xmlns:a16="http://schemas.microsoft.com/office/drawing/2014/main" id="{B0E944B0-5354-4F48-9DDB-A125E149E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25" y="1140304"/>
            <a:ext cx="6029225" cy="4019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098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v-SE" noProof="1"/>
              <a:t>Vår idé</a:t>
            </a:r>
          </a:p>
        </p:txBody>
      </p:sp>
      <p:sp>
        <p:nvSpPr>
          <p:cNvPr id="9" name="Platshållare för innehåll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1496275"/>
            <a:ext cx="4646246" cy="4972028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sv-SE" sz="1800" noProof="1"/>
              <a:t>Utöka reseplaneraren med fler faktorer</a:t>
            </a:r>
          </a:p>
          <a:p>
            <a:r>
              <a:rPr lang="sv-SE" sz="1800" noProof="1"/>
              <a:t>Trygghet</a:t>
            </a:r>
            <a:br>
              <a:rPr lang="sv-SE" sz="1800" noProof="1"/>
            </a:br>
            <a:r>
              <a:rPr lang="sv-SE" sz="1800" noProof="1"/>
              <a:t>- Belysning</a:t>
            </a:r>
            <a:br>
              <a:rPr lang="sv-SE" sz="1800" noProof="1"/>
            </a:br>
            <a:r>
              <a:rPr lang="sv-SE" sz="1800" noProof="1"/>
              <a:t>- Omgivning</a:t>
            </a:r>
            <a:br>
              <a:rPr lang="sv-SE" sz="1800" noProof="1"/>
            </a:br>
            <a:r>
              <a:rPr lang="sv-SE" sz="1800" noProof="1"/>
              <a:t>- Trängsel</a:t>
            </a:r>
          </a:p>
          <a:p>
            <a:r>
              <a:rPr lang="sv-SE" sz="1800" noProof="1"/>
              <a:t>Tid</a:t>
            </a:r>
            <a:br>
              <a:rPr lang="sv-SE" sz="1800" noProof="1"/>
            </a:br>
            <a:r>
              <a:rPr lang="sv-SE" sz="1800" noProof="1"/>
              <a:t>- Säkerhet vid byte</a:t>
            </a:r>
            <a:br>
              <a:rPr lang="sv-SE" sz="1800" noProof="1"/>
            </a:br>
            <a:r>
              <a:rPr lang="sv-SE" sz="1800" noProof="1"/>
              <a:t>- Tid för gång</a:t>
            </a:r>
          </a:p>
          <a:p>
            <a:r>
              <a:rPr lang="sv-SE" sz="1800" noProof="1"/>
              <a:t>Avcentralicering av noder</a:t>
            </a:r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sv-SE" noProof="1" smtClean="0"/>
              <a:t>3</a:t>
            </a:fld>
            <a:endParaRPr lang="sv-SE" noProof="1"/>
          </a:p>
        </p:txBody>
      </p:sp>
      <p:pic>
        <p:nvPicPr>
          <p:cNvPr id="2050" name="Picture 2" descr="Mette Ramquist (@metteramquist) / Twitter">
            <a:extLst>
              <a:ext uri="{FF2B5EF4-FFF2-40B4-BE49-F238E27FC236}">
                <a16:creationId xmlns:a16="http://schemas.microsoft.com/office/drawing/2014/main" id="{A28CBB34-D9C0-445E-A5F2-A8072BC39B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783" y="720725"/>
            <a:ext cx="5416550" cy="541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v-SE" noProof="1"/>
              <a:t>Appen</a:t>
            </a:r>
          </a:p>
        </p:txBody>
      </p:sp>
      <p:sp>
        <p:nvSpPr>
          <p:cNvPr id="9" name="Platshållare för innehåll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1496275"/>
            <a:ext cx="4646246" cy="4972028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endParaRPr lang="sv-SE" sz="1800" noProof="1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sv-SE" noProof="1" smtClean="0"/>
              <a:t>4</a:t>
            </a:fld>
            <a:endParaRPr lang="sv-SE" noProof="1"/>
          </a:p>
        </p:txBody>
      </p:sp>
    </p:spTree>
    <p:extLst>
      <p:ext uri="{BB962C8B-B14F-4D97-AF65-F5344CB8AC3E}">
        <p14:creationId xmlns:p14="http://schemas.microsoft.com/office/powerpoint/2010/main" val="3560739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text 1">
            <a:extLst>
              <a:ext uri="{FF2B5EF4-FFF2-40B4-BE49-F238E27FC236}">
                <a16:creationId xmlns:a16="http://schemas.microsoft.com/office/drawing/2014/main" id="{871A40B2-BCBC-4D32-A9D9-4C6982B09DF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30BC657B-377D-4CF0-A6C3-94A88CD1559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3FC1EAD1-E2D7-4B4C-94D4-861EA9D439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8C2E478F-E849-4A8C-AF1F-CBCC78A7CBFA}" type="slidenum">
              <a:rPr lang="sv-SE" noProof="1" smtClean="0"/>
              <a:t>5</a:t>
            </a:fld>
            <a:endParaRPr lang="sv-SE" noProof="1"/>
          </a:p>
        </p:txBody>
      </p:sp>
      <p:sp>
        <p:nvSpPr>
          <p:cNvPr id="5" name="Platshållare för innehåll 4">
            <a:extLst>
              <a:ext uri="{FF2B5EF4-FFF2-40B4-BE49-F238E27FC236}">
                <a16:creationId xmlns:a16="http://schemas.microsoft.com/office/drawing/2014/main" id="{F0C662AE-6C57-4ADB-AC84-7DBA1161A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Rubrik 5">
            <a:extLst>
              <a:ext uri="{FF2B5EF4-FFF2-40B4-BE49-F238E27FC236}">
                <a16:creationId xmlns:a16="http://schemas.microsoft.com/office/drawing/2014/main" id="{4ADAEA8D-BB38-4BC0-ADE7-ACFFA2A30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Förbättringar</a:t>
            </a:r>
          </a:p>
        </p:txBody>
      </p:sp>
    </p:spTree>
    <p:extLst>
      <p:ext uri="{BB962C8B-B14F-4D97-AF65-F5344CB8AC3E}">
        <p14:creationId xmlns:p14="http://schemas.microsoft.com/office/powerpoint/2010/main" val="3126710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latshållare för bild 7" descr="abstrakt bild">
            <a:extLst>
              <a:ext uri="{FF2B5EF4-FFF2-40B4-BE49-F238E27FC236}">
                <a16:creationId xmlns:a16="http://schemas.microsoft.com/office/drawing/2014/main" id="{D5C5EA1B-F06D-4AD1-B526-89C2DF7722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2717" r="45642"/>
          <a:stretch/>
        </p:blipFill>
        <p:spPr>
          <a:xfrm rot="16200000">
            <a:off x="2667000" y="-2613365"/>
            <a:ext cx="6858000" cy="12192000"/>
          </a:xfrm>
          <a:prstGeom prst="rect">
            <a:avLst/>
          </a:prstGeom>
          <a:noFill/>
        </p:spPr>
      </p:pic>
      <p:sp>
        <p:nvSpPr>
          <p:cNvPr id="6" name="Rubrik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 rtlCol="0">
            <a:normAutofit/>
          </a:bodyPr>
          <a:lstStyle/>
          <a:p>
            <a:pPr rtl="0"/>
            <a:r>
              <a:rPr lang="sv-SE" sz="4000" spc="300" noProof="1"/>
              <a:t>TACK</a:t>
            </a:r>
          </a:p>
        </p:txBody>
      </p:sp>
      <p:sp>
        <p:nvSpPr>
          <p:cNvPr id="8" name="Platshållare för text 7">
            <a:extLst>
              <a:ext uri="{FF2B5EF4-FFF2-40B4-BE49-F238E27FC236}">
                <a16:creationId xmlns:a16="http://schemas.microsoft.com/office/drawing/2014/main" id="{0B070B25-2BBC-49AC-9CFA-1CD7195DF2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8193" y="2729947"/>
            <a:ext cx="10901441" cy="2955235"/>
          </a:xfrm>
        </p:spPr>
        <p:txBody>
          <a:bodyPr rtlCol="0"/>
          <a:lstStyle/>
          <a:p>
            <a:pPr rtl="0"/>
            <a:r>
              <a:rPr lang="sv-SE" noProof="1"/>
              <a:t>ArturGasparyan</a:t>
            </a:r>
            <a:br>
              <a:rPr lang="sv-SE" noProof="1"/>
            </a:br>
            <a:r>
              <a:rPr lang="sv-SE" noProof="1"/>
              <a:t>Axel Widerstrand</a:t>
            </a:r>
            <a:br>
              <a:rPr lang="sv-SE" noProof="1"/>
            </a:br>
            <a:r>
              <a:rPr lang="sv-SE" noProof="1"/>
              <a:t>Gustav Kalander</a:t>
            </a:r>
            <a:br>
              <a:rPr lang="sv-SE" noProof="1"/>
            </a:br>
            <a:r>
              <a:rPr lang="sv-SE" noProof="1"/>
              <a:t>Viktor Frideen</a:t>
            </a:r>
            <a:br>
              <a:rPr lang="sv-SE" noProof="1"/>
            </a:br>
            <a:r>
              <a:rPr lang="sv-SE" noProof="1"/>
              <a:t>Wilmer Eriksson</a:t>
            </a: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139658_TF55661986_Win32" id="{42F3E90B-4178-424C-A096-DE8FDD3D0777}" vid="{AEBA4FB7-0A0B-416B-AA8E-06E08C458B8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D9F223-918A-45AF-9B53-56AB9E5E21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Teknisk presentation</Template>
  <TotalTime>79</TotalTime>
  <Words>77</Words>
  <Application>Microsoft Office PowerPoint</Application>
  <PresentationFormat>Bredbild</PresentationFormat>
  <Paragraphs>25</Paragraphs>
  <Slides>6</Slides>
  <Notes>5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Office-tema</vt:lpstr>
      <vt:lpstr>Projektarbete hållbar utv. och etik</vt:lpstr>
      <vt:lpstr>Utmaningen</vt:lpstr>
      <vt:lpstr>Vår idé</vt:lpstr>
      <vt:lpstr>Appen</vt:lpstr>
      <vt:lpstr>Förbättringar</vt:lpstr>
      <vt:lpstr>TACK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Projektarbete hållbar utv. och etik</dc:title>
  <dc:creator>Wilmer Eriksson</dc:creator>
  <cp:lastModifiedBy>Wilmer Eriksson</cp:lastModifiedBy>
  <cp:revision>2</cp:revision>
  <dcterms:created xsi:type="dcterms:W3CDTF">2021-12-10T09:20:18Z</dcterms:created>
  <dcterms:modified xsi:type="dcterms:W3CDTF">2021-12-10T10:40:18Z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